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exto del título"/>
          <p:cNvSpPr txBox="1"/>
          <p:nvPr>
            <p:ph type="title"/>
          </p:nvPr>
        </p:nvSpPr>
        <p:spPr>
          <a:xfrm>
            <a:off x="1524000" y="1122362"/>
            <a:ext cx="9144000" cy="2387601"/>
          </a:xfrm>
          <a:prstGeom prst="rect">
            <a:avLst/>
          </a:prstGeom>
        </p:spPr>
        <p:txBody>
          <a:bodyPr anchor="b"/>
          <a:lstStyle>
            <a:lvl1pPr algn="ctr">
              <a:defRPr sz="6000"/>
            </a:lvl1pPr>
          </a:lstStyle>
          <a:p>
            <a:pPr/>
            <a:r>
              <a:t>Texto del título</a:t>
            </a:r>
          </a:p>
        </p:txBody>
      </p:sp>
      <p:sp>
        <p:nvSpPr>
          <p:cNvPr id="12" name="Nivel de texto 1…"/>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exto del título"/>
          <p:cNvSpPr txBox="1"/>
          <p:nvPr>
            <p:ph type="title"/>
          </p:nvPr>
        </p:nvSpPr>
        <p:spPr>
          <a:prstGeom prst="rect">
            <a:avLst/>
          </a:prstGeom>
        </p:spPr>
        <p:txBody>
          <a:bodyPr/>
          <a:lstStyle/>
          <a:p>
            <a:pPr/>
            <a:r>
              <a:t>Texto del título</a:t>
            </a:r>
          </a:p>
        </p:txBody>
      </p:sp>
      <p:sp>
        <p:nvSpPr>
          <p:cNvPr id="21" name="Nivel de texto 1…"/>
          <p:cNvSpPr txBox="1"/>
          <p:nvPr>
            <p:ph type="body" idx="1"/>
          </p:nvPr>
        </p:nvSpPr>
        <p:spPr>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2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exto del título"/>
          <p:cNvSpPr txBox="1"/>
          <p:nvPr>
            <p:ph type="title"/>
          </p:nvPr>
        </p:nvSpPr>
        <p:spPr>
          <a:xfrm>
            <a:off x="831850" y="1709738"/>
            <a:ext cx="10515600" cy="2852737"/>
          </a:xfrm>
          <a:prstGeom prst="rect">
            <a:avLst/>
          </a:prstGeom>
        </p:spPr>
        <p:txBody>
          <a:bodyPr anchor="b"/>
          <a:lstStyle>
            <a:lvl1pPr>
              <a:defRPr sz="6000"/>
            </a:lvl1pPr>
          </a:lstStyle>
          <a:p>
            <a:pPr/>
            <a:r>
              <a:t>Texto del título</a:t>
            </a:r>
          </a:p>
        </p:txBody>
      </p:sp>
      <p:sp>
        <p:nvSpPr>
          <p:cNvPr id="30" name="Nivel de texto 1…"/>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757575"/>
                </a:solidFill>
              </a:defRPr>
            </a:lvl1pPr>
            <a:lvl2pPr marL="0" indent="457200">
              <a:buSzTx/>
              <a:buFontTx/>
              <a:buNone/>
              <a:defRPr sz="2400">
                <a:solidFill>
                  <a:srgbClr val="757575"/>
                </a:solidFill>
              </a:defRPr>
            </a:lvl2pPr>
            <a:lvl3pPr marL="0" indent="914400">
              <a:buSzTx/>
              <a:buFontTx/>
              <a:buNone/>
              <a:defRPr sz="2400">
                <a:solidFill>
                  <a:srgbClr val="757575"/>
                </a:solidFill>
              </a:defRPr>
            </a:lvl3pPr>
            <a:lvl4pPr marL="0" indent="1371600">
              <a:buSzTx/>
              <a:buFontTx/>
              <a:buNone/>
              <a:defRPr sz="2400">
                <a:solidFill>
                  <a:srgbClr val="757575"/>
                </a:solidFill>
              </a:defRPr>
            </a:lvl4pPr>
            <a:lvl5pPr marL="0" indent="1828800">
              <a:buSzTx/>
              <a:buFontTx/>
              <a:buNone/>
              <a:defRPr sz="2400">
                <a:solidFill>
                  <a:srgbClr val="757575"/>
                </a:solidFill>
              </a:defRPr>
            </a:lvl5pPr>
          </a:lstStyle>
          <a:p>
            <a:pPr/>
            <a:r>
              <a:t>Nivel de texto 1</a:t>
            </a:r>
          </a:p>
          <a:p>
            <a:pPr lvl="1"/>
            <a:r>
              <a:t>Nivel de texto 2</a:t>
            </a:r>
          </a:p>
          <a:p>
            <a:pPr lvl="2"/>
            <a:r>
              <a:t>Nivel de texto 3</a:t>
            </a:r>
          </a:p>
          <a:p>
            <a:pPr lvl="3"/>
            <a:r>
              <a:t>Nivel de texto 4</a:t>
            </a:r>
          </a:p>
          <a:p>
            <a:pPr lvl="4"/>
            <a:r>
              <a:t>Nivel de texto 5</a:t>
            </a:r>
          </a:p>
        </p:txBody>
      </p:sp>
      <p:sp>
        <p:nvSpPr>
          <p:cNvPr id="3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exto del título"/>
          <p:cNvSpPr txBox="1"/>
          <p:nvPr>
            <p:ph type="title"/>
          </p:nvPr>
        </p:nvSpPr>
        <p:spPr>
          <a:prstGeom prst="rect">
            <a:avLst/>
          </a:prstGeom>
        </p:spPr>
        <p:txBody>
          <a:bodyPr/>
          <a:lstStyle/>
          <a:p>
            <a:pPr/>
            <a:r>
              <a:t>Texto del título</a:t>
            </a:r>
          </a:p>
        </p:txBody>
      </p:sp>
      <p:sp>
        <p:nvSpPr>
          <p:cNvPr id="39" name="Nivel de texto 1…"/>
          <p:cNvSpPr txBox="1"/>
          <p:nvPr>
            <p:ph type="body" sz="half" idx="1"/>
          </p:nvPr>
        </p:nvSpPr>
        <p:spPr>
          <a:xfrm>
            <a:off x="838200" y="1825625"/>
            <a:ext cx="5181600" cy="4351338"/>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4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exto del título"/>
          <p:cNvSpPr txBox="1"/>
          <p:nvPr>
            <p:ph type="title"/>
          </p:nvPr>
        </p:nvSpPr>
        <p:spPr>
          <a:xfrm>
            <a:off x="839787" y="365125"/>
            <a:ext cx="10515601" cy="1325563"/>
          </a:xfrm>
          <a:prstGeom prst="rect">
            <a:avLst/>
          </a:prstGeom>
        </p:spPr>
        <p:txBody>
          <a:bodyPr/>
          <a:lstStyle/>
          <a:p>
            <a:pPr/>
            <a:r>
              <a:t>Texto del título</a:t>
            </a:r>
          </a:p>
        </p:txBody>
      </p:sp>
      <p:sp>
        <p:nvSpPr>
          <p:cNvPr id="48" name="Nivel de texto 1…"/>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Nivel de texto 1</a:t>
            </a:r>
          </a:p>
          <a:p>
            <a:pPr lvl="1"/>
            <a:r>
              <a:t>Nivel de texto 2</a:t>
            </a:r>
          </a:p>
          <a:p>
            <a:pPr lvl="2"/>
            <a:r>
              <a:t>Nivel de texto 3</a:t>
            </a:r>
          </a:p>
          <a:p>
            <a:pPr lvl="3"/>
            <a:r>
              <a:t>Nivel de texto 4</a:t>
            </a:r>
          </a:p>
          <a:p>
            <a:pPr lvl="4"/>
            <a:r>
              <a:t>Nivel de texto 5</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exto del título"/>
          <p:cNvSpPr txBox="1"/>
          <p:nvPr>
            <p:ph type="title"/>
          </p:nvPr>
        </p:nvSpPr>
        <p:spPr>
          <a:prstGeom prst="rect">
            <a:avLst/>
          </a:prstGeom>
        </p:spPr>
        <p:txBody>
          <a:bodyPr/>
          <a:lstStyle/>
          <a:p>
            <a:pPr/>
            <a:r>
              <a:t>Texto del título</a:t>
            </a:r>
          </a:p>
        </p:txBody>
      </p:sp>
      <p:sp>
        <p:nvSpPr>
          <p:cNvPr id="5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exto del título"/>
          <p:cNvSpPr txBox="1"/>
          <p:nvPr>
            <p:ph type="title"/>
          </p:nvPr>
        </p:nvSpPr>
        <p:spPr>
          <a:xfrm>
            <a:off x="839787" y="457200"/>
            <a:ext cx="3932239" cy="1600200"/>
          </a:xfrm>
          <a:prstGeom prst="rect">
            <a:avLst/>
          </a:prstGeom>
        </p:spPr>
        <p:txBody>
          <a:bodyPr anchor="b"/>
          <a:lstStyle>
            <a:lvl1pPr>
              <a:defRPr sz="3200"/>
            </a:lvl1pPr>
          </a:lstStyle>
          <a:p>
            <a:pPr/>
            <a:r>
              <a:t>Texto del título</a:t>
            </a:r>
          </a:p>
        </p:txBody>
      </p:sp>
      <p:sp>
        <p:nvSpPr>
          <p:cNvPr id="73" name="Nivel de texto 1…"/>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Nivel de texto 1</a:t>
            </a:r>
          </a:p>
          <a:p>
            <a:pPr lvl="1"/>
            <a:r>
              <a:t>Nivel de texto 2</a:t>
            </a:r>
          </a:p>
          <a:p>
            <a:pPr lvl="2"/>
            <a:r>
              <a:t>Nivel de texto 3</a:t>
            </a:r>
          </a:p>
          <a:p>
            <a:pPr lvl="3"/>
            <a:r>
              <a:t>Nivel de texto 4</a:t>
            </a:r>
          </a:p>
          <a:p>
            <a:pPr lvl="4"/>
            <a:r>
              <a:t>Nivel de texto 5</a:t>
            </a:r>
          </a:p>
        </p:txBody>
      </p:sp>
      <p:sp>
        <p:nvSpPr>
          <p:cNvPr id="74"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exto del título"/>
          <p:cNvSpPr txBox="1"/>
          <p:nvPr>
            <p:ph type="title"/>
          </p:nvPr>
        </p:nvSpPr>
        <p:spPr>
          <a:xfrm>
            <a:off x="839787" y="457200"/>
            <a:ext cx="3932239" cy="1600200"/>
          </a:xfrm>
          <a:prstGeom prst="rect">
            <a:avLst/>
          </a:prstGeom>
        </p:spPr>
        <p:txBody>
          <a:bodyPr anchor="b"/>
          <a:lstStyle>
            <a:lvl1pPr>
              <a:defRPr sz="3200"/>
            </a:lvl1pPr>
          </a:lstStyle>
          <a:p>
            <a:pPr/>
            <a:r>
              <a:t>Texto del título</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Nivel de texto 1…"/>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Nivel de texto 1</a:t>
            </a:r>
          </a:p>
          <a:p>
            <a:pPr lvl="1"/>
            <a:r>
              <a:t>Nivel de texto 2</a:t>
            </a:r>
          </a:p>
          <a:p>
            <a:pPr lvl="2"/>
            <a:r>
              <a:t>Nivel de texto 3</a:t>
            </a:r>
          </a:p>
          <a:p>
            <a:pPr lvl="3"/>
            <a:r>
              <a:t>Nivel de texto 4</a:t>
            </a:r>
          </a:p>
          <a:p>
            <a:pPr lvl="4"/>
            <a:r>
              <a:t>Nivel de texto 5</a:t>
            </a:r>
          </a:p>
        </p:txBody>
      </p:sp>
      <p:sp>
        <p:nvSpPr>
          <p:cNvPr id="8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o del título"/>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Texto del título</a:t>
            </a:r>
          </a:p>
        </p:txBody>
      </p:sp>
      <p:sp>
        <p:nvSpPr>
          <p:cNvPr id="3" name="Nivel de texto 1…"/>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Rectangle 1"/>
          <p:cNvSpPr/>
          <p:nvPr/>
        </p:nvSpPr>
        <p:spPr>
          <a:xfrm>
            <a:off x="-1" y="0"/>
            <a:ext cx="8481850" cy="6858000"/>
          </a:xfrm>
          <a:prstGeom prst="rect">
            <a:avLst/>
          </a:prstGeom>
          <a:solidFill>
            <a:srgbClr val="B12130"/>
          </a:solidFill>
          <a:ln w="12700">
            <a:miter lim="400000"/>
          </a:ln>
        </p:spPr>
        <p:txBody>
          <a:bodyPr lIns="45719" rIns="45719" anchor="ctr"/>
          <a:lstStyle/>
          <a:p>
            <a:pPr algn="ctr">
              <a:defRPr>
                <a:solidFill>
                  <a:srgbClr val="FFFFFF"/>
                </a:solidFill>
              </a:defRPr>
            </a:pPr>
          </a:p>
        </p:txBody>
      </p:sp>
      <p:sp>
        <p:nvSpPr>
          <p:cNvPr id="95" name="TextBox 4"/>
          <p:cNvSpPr txBox="1"/>
          <p:nvPr/>
        </p:nvSpPr>
        <p:spPr>
          <a:xfrm>
            <a:off x="2683815" y="5684646"/>
            <a:ext cx="311421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Montserrat"/>
                <a:ea typeface="Montserrat"/>
                <a:cs typeface="Montserrat"/>
                <a:sym typeface="Montserrat"/>
              </a:defRPr>
            </a:lvl1pPr>
          </a:lstStyle>
          <a:p>
            <a:pPr/>
            <a:r>
              <a:t>MUESTRA: Título de la Presentación</a:t>
            </a:r>
          </a:p>
        </p:txBody>
      </p:sp>
      <p:sp>
        <p:nvSpPr>
          <p:cNvPr id="96" name="TextBox 5"/>
          <p:cNvSpPr txBox="1"/>
          <p:nvPr/>
        </p:nvSpPr>
        <p:spPr>
          <a:xfrm>
            <a:off x="8639508" y="5824346"/>
            <a:ext cx="365768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Montserrat"/>
                <a:ea typeface="Montserrat"/>
                <a:cs typeface="Montserrat"/>
                <a:sym typeface="Montserrat"/>
              </a:defRPr>
            </a:lvl1pPr>
          </a:lstStyle>
          <a:p>
            <a:pPr/>
            <a:r>
              <a:t>MUESTRA: Nombre del Ponente</a:t>
            </a:r>
          </a:p>
        </p:txBody>
      </p:sp>
      <p:pic>
        <p:nvPicPr>
          <p:cNvPr id="97" name="Logo MBCT-spain Mod-A.png" descr="Logo MBCT-spain Mod-A.png"/>
          <p:cNvPicPr>
            <a:picLocks noChangeAspect="1"/>
          </p:cNvPicPr>
          <p:nvPr/>
        </p:nvPicPr>
        <p:blipFill>
          <a:blip r:embed="rId2">
            <a:extLst/>
          </a:blip>
          <a:stretch>
            <a:fillRect/>
          </a:stretch>
        </p:blipFill>
        <p:spPr>
          <a:xfrm>
            <a:off x="3054181" y="769956"/>
            <a:ext cx="1485499" cy="403380"/>
          </a:xfrm>
          <a:prstGeom prst="rect">
            <a:avLst/>
          </a:prstGeom>
          <a:ln w="12700">
            <a:miter lim="400000"/>
          </a:ln>
        </p:spPr>
      </p:pic>
      <p:pic>
        <p:nvPicPr>
          <p:cNvPr id="98" name="Captura de pantalla 2020-06-25 a las 13.53.24.png" descr="Captura de pantalla 2020-06-25 a las 13.53.24.png"/>
          <p:cNvPicPr>
            <a:picLocks noChangeAspect="1"/>
          </p:cNvPicPr>
          <p:nvPr/>
        </p:nvPicPr>
        <p:blipFill>
          <a:blip r:embed="rId3">
            <a:alphaModFix amt="59803"/>
            <a:extLst/>
          </a:blip>
          <a:srcRect l="46890" t="0" r="3568" b="0"/>
          <a:stretch>
            <a:fillRect/>
          </a:stretch>
        </p:blipFill>
        <p:spPr>
          <a:xfrm>
            <a:off x="5664596" y="951511"/>
            <a:ext cx="862924" cy="494559"/>
          </a:xfrm>
          <a:prstGeom prst="rect">
            <a:avLst/>
          </a:prstGeom>
          <a:ln w="12700">
            <a:miter lim="400000"/>
          </a:ln>
        </p:spPr>
      </p:pic>
      <p:pic>
        <p:nvPicPr>
          <p:cNvPr id="99" name="ICM2024 MINDFULNESS EN UN MUNDO CAMBIANTE.png" descr="ICM2024 MINDFULNESS EN UN MUNDO CAMBIANTE.png"/>
          <p:cNvPicPr>
            <a:picLocks noChangeAspect="1"/>
          </p:cNvPicPr>
          <p:nvPr/>
        </p:nvPicPr>
        <p:blipFill>
          <a:blip r:embed="rId4">
            <a:extLst/>
          </a:blip>
          <a:srcRect l="0" t="0" r="0" b="2030"/>
          <a:stretch>
            <a:fillRect/>
          </a:stretch>
        </p:blipFill>
        <p:spPr>
          <a:xfrm>
            <a:off x="2757932" y="421811"/>
            <a:ext cx="9461964" cy="4628623"/>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extBox 2"/>
          <p:cNvSpPr txBox="1"/>
          <p:nvPr/>
        </p:nvSpPr>
        <p:spPr>
          <a:xfrm>
            <a:off x="918079" y="799922"/>
            <a:ext cx="7013552"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pc="300" sz="2400">
                <a:latin typeface="Montserrat"/>
                <a:ea typeface="Montserrat"/>
                <a:cs typeface="Montserrat"/>
                <a:sym typeface="Montserrat"/>
              </a:defRPr>
            </a:lvl1pPr>
          </a:lstStyle>
          <a:p>
            <a:pPr/>
            <a:r>
              <a:t>TITLE, MONTSERRAT BOLD, 24 PT</a:t>
            </a:r>
          </a:p>
        </p:txBody>
      </p:sp>
      <p:sp>
        <p:nvSpPr>
          <p:cNvPr id="102" name="TextBox 3"/>
          <p:cNvSpPr txBox="1"/>
          <p:nvPr/>
        </p:nvSpPr>
        <p:spPr>
          <a:xfrm>
            <a:off x="918078" y="1566041"/>
            <a:ext cx="6309361" cy="288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50000"/>
              </a:lnSpc>
              <a:defRPr>
                <a:latin typeface="Roboto"/>
                <a:ea typeface="Roboto"/>
                <a:cs typeface="Roboto"/>
                <a:sym typeface="Roboto"/>
              </a:defRPr>
            </a:lvl1pPr>
          </a:lstStyle>
          <a:p>
            <a:pPr/>
            <a:r>
              <a:t>Lorem ipsum dolor sit amet, consectetur adipiscing elit, sed do eiusmod tempor incididunt ut labore et dolore magna aliqua. Felis donec et odio pellentesque diam volutpat commodo sed. Sit amet tellus cras adipiscing enim. Quisque sagittis purus sit amet volutpat consequat. Scelerisque varius morbi enim nunc faucibus a pellentesque sit. Augue mauris augue neque gravida in fermentum et. Eros in cursus</a:t>
            </a:r>
          </a:p>
        </p:txBody>
      </p:sp>
      <p:grpSp>
        <p:nvGrpSpPr>
          <p:cNvPr id="108" name="Agrupar"/>
          <p:cNvGrpSpPr/>
          <p:nvPr/>
        </p:nvGrpSpPr>
        <p:grpSpPr>
          <a:xfrm>
            <a:off x="8950104" y="-43249"/>
            <a:ext cx="3335910" cy="6944498"/>
            <a:chOff x="0" y="0"/>
            <a:chExt cx="3335908" cy="6944497"/>
          </a:xfrm>
        </p:grpSpPr>
        <p:sp>
          <p:nvSpPr>
            <p:cNvPr id="103" name="Rectangle 1"/>
            <p:cNvSpPr/>
            <p:nvPr/>
          </p:nvSpPr>
          <p:spPr>
            <a:xfrm>
              <a:off x="9659" y="0"/>
              <a:ext cx="3247698" cy="6944498"/>
            </a:xfrm>
            <a:prstGeom prst="rect">
              <a:avLst/>
            </a:prstGeom>
            <a:solidFill>
              <a:srgbClr val="B1213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pic>
          <p:nvPicPr>
            <p:cNvPr id="104" name="Picture 11" descr="Picture 11"/>
            <p:cNvPicPr>
              <a:picLocks noChangeAspect="1"/>
            </p:cNvPicPr>
            <p:nvPr/>
          </p:nvPicPr>
          <p:blipFill>
            <a:blip r:embed="rId2">
              <a:extLst/>
            </a:blip>
            <a:stretch>
              <a:fillRect/>
            </a:stretch>
          </p:blipFill>
          <p:spPr>
            <a:xfrm>
              <a:off x="860347" y="5958716"/>
              <a:ext cx="2475562" cy="639809"/>
            </a:xfrm>
            <a:prstGeom prst="rect">
              <a:avLst/>
            </a:prstGeom>
            <a:ln w="12700" cap="flat">
              <a:noFill/>
              <a:miter lim="400000"/>
            </a:ln>
            <a:effectLst/>
          </p:spPr>
        </p:pic>
        <p:pic>
          <p:nvPicPr>
            <p:cNvPr id="105" name="Picture 13" descr="Picture 13"/>
            <p:cNvPicPr>
              <a:picLocks noChangeAspect="1"/>
            </p:cNvPicPr>
            <p:nvPr/>
          </p:nvPicPr>
          <p:blipFill>
            <a:blip r:embed="rId3">
              <a:extLst/>
            </a:blip>
            <a:stretch>
              <a:fillRect/>
            </a:stretch>
          </p:blipFill>
          <p:spPr>
            <a:xfrm>
              <a:off x="579499" y="6005733"/>
              <a:ext cx="592618" cy="418774"/>
            </a:xfrm>
            <a:prstGeom prst="rect">
              <a:avLst/>
            </a:prstGeom>
            <a:ln w="12700" cap="flat">
              <a:noFill/>
              <a:miter lim="400000"/>
            </a:ln>
            <a:effectLst/>
          </p:spPr>
        </p:pic>
        <p:pic>
          <p:nvPicPr>
            <p:cNvPr id="106" name="Picture 15" descr="Picture 15"/>
            <p:cNvPicPr>
              <a:picLocks noChangeAspect="1"/>
            </p:cNvPicPr>
            <p:nvPr/>
          </p:nvPicPr>
          <p:blipFill>
            <a:blip r:embed="rId4">
              <a:extLst/>
            </a:blip>
            <a:stretch>
              <a:fillRect/>
            </a:stretch>
          </p:blipFill>
          <p:spPr>
            <a:xfrm>
              <a:off x="0" y="5842147"/>
              <a:ext cx="591829" cy="591829"/>
            </a:xfrm>
            <a:prstGeom prst="rect">
              <a:avLst/>
            </a:prstGeom>
            <a:ln w="12700" cap="flat">
              <a:noFill/>
              <a:miter lim="400000"/>
            </a:ln>
            <a:effectLst/>
          </p:spPr>
        </p:pic>
        <p:pic>
          <p:nvPicPr>
            <p:cNvPr id="107" name="logoMBCT_Spain_blanco.png" descr="logoMBCT_Spain_blanco.png"/>
            <p:cNvPicPr>
              <a:picLocks noChangeAspect="1"/>
            </p:cNvPicPr>
            <p:nvPr/>
          </p:nvPicPr>
          <p:blipFill>
            <a:blip r:embed="rId5">
              <a:extLst/>
            </a:blip>
            <a:stretch>
              <a:fillRect/>
            </a:stretch>
          </p:blipFill>
          <p:spPr>
            <a:xfrm>
              <a:off x="228416" y="6478882"/>
              <a:ext cx="880928" cy="179939"/>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TextBox 2"/>
          <p:cNvSpPr txBox="1"/>
          <p:nvPr/>
        </p:nvSpPr>
        <p:spPr>
          <a:xfrm>
            <a:off x="5010046" y="1720839"/>
            <a:ext cx="6006619" cy="4561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buSzPct val="100000"/>
              <a:buFont typeface="Arial"/>
              <a:buChar char="•"/>
              <a:defRPr>
                <a:latin typeface="Roboto"/>
                <a:ea typeface="Roboto"/>
                <a:cs typeface="Roboto"/>
                <a:sym typeface="Roboto"/>
              </a:defRPr>
            </a:pPr>
            <a:r>
              <a:t>Lorem ipsum dolor sit amet, consectetur adipiscing elit, sed do eiusmod tempor incididunt ut labore et dolore magna aliqua. </a:t>
            </a:r>
          </a:p>
          <a:p>
            <a:pPr>
              <a:defRPr>
                <a:latin typeface="Roboto"/>
                <a:ea typeface="Roboto"/>
                <a:cs typeface="Roboto"/>
                <a:sym typeface="Roboto"/>
              </a:defRPr>
            </a:pPr>
          </a:p>
          <a:p>
            <a:pPr marL="285750" indent="-285750">
              <a:buSzPct val="100000"/>
              <a:buFont typeface="Arial"/>
              <a:buChar char="•"/>
              <a:defRPr>
                <a:latin typeface="Roboto"/>
                <a:ea typeface="Roboto"/>
                <a:cs typeface="Roboto"/>
                <a:sym typeface="Roboto"/>
              </a:defRPr>
            </a:pPr>
            <a:r>
              <a:t>Sit amet tellus cras adipiscing enim. Quisque sagittis purus sit amet volutpat consequat. Scelerisque varius morbi enim nunc faucibus a pellentesque sit. Augue mauris augue neque gravida in fermentum et. </a:t>
            </a:r>
          </a:p>
          <a:p>
            <a:pPr>
              <a:defRPr>
                <a:latin typeface="Roboto"/>
                <a:ea typeface="Roboto"/>
                <a:cs typeface="Roboto"/>
                <a:sym typeface="Roboto"/>
              </a:defRPr>
            </a:pPr>
          </a:p>
          <a:p>
            <a:pPr marL="285750" indent="-285750">
              <a:buSzPct val="100000"/>
              <a:buFont typeface="Arial"/>
              <a:buChar char="•"/>
              <a:defRPr>
                <a:latin typeface="Roboto"/>
                <a:ea typeface="Roboto"/>
                <a:cs typeface="Roboto"/>
                <a:sym typeface="Roboto"/>
              </a:defRPr>
            </a:pPr>
            <a:r>
              <a:t>Eros in cursus turpis massa tincidunt dui ut ornare lectus. Pellentesque massa placerat duis ultricies lacus sed turpis tincidunt. </a:t>
            </a:r>
          </a:p>
          <a:p>
            <a:pPr>
              <a:defRPr>
                <a:latin typeface="Roboto"/>
                <a:ea typeface="Roboto"/>
                <a:cs typeface="Roboto"/>
                <a:sym typeface="Roboto"/>
              </a:defRPr>
            </a:pPr>
          </a:p>
          <a:p>
            <a:pPr marL="285750" indent="-285750">
              <a:buSzPct val="100000"/>
              <a:buFont typeface="Arial"/>
              <a:buChar char="•"/>
              <a:defRPr>
                <a:latin typeface="Roboto"/>
                <a:ea typeface="Roboto"/>
                <a:cs typeface="Roboto"/>
                <a:sym typeface="Roboto"/>
              </a:defRPr>
            </a:pPr>
            <a:r>
              <a:t>Quis ipsum suspendisse ultrices gravida dictum fusce. Id leo in vitae turpis. Volutpat commodo sed egestas egestas fringilla phasellus. </a:t>
            </a:r>
          </a:p>
        </p:txBody>
      </p:sp>
      <p:sp>
        <p:nvSpPr>
          <p:cNvPr id="111" name="TextBox 4"/>
          <p:cNvSpPr txBox="1"/>
          <p:nvPr/>
        </p:nvSpPr>
        <p:spPr>
          <a:xfrm>
            <a:off x="5124346" y="735659"/>
            <a:ext cx="6006619"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pc="300">
                <a:latin typeface="Montserrat"/>
                <a:ea typeface="Montserrat"/>
                <a:cs typeface="Montserrat"/>
                <a:sym typeface="Montserrat"/>
              </a:defRPr>
            </a:lvl1pPr>
          </a:lstStyle>
          <a:p>
            <a:pPr/>
            <a:r>
              <a:t>TITLE, MONTSERRAT BOLD, 18 PT</a:t>
            </a:r>
          </a:p>
        </p:txBody>
      </p:sp>
      <p:sp>
        <p:nvSpPr>
          <p:cNvPr id="112" name="Straight Connector 6"/>
          <p:cNvSpPr/>
          <p:nvPr/>
        </p:nvSpPr>
        <p:spPr>
          <a:xfrm>
            <a:off x="5078626" y="1433384"/>
            <a:ext cx="6462586" cy="1"/>
          </a:xfrm>
          <a:prstGeom prst="line">
            <a:avLst/>
          </a:prstGeom>
          <a:ln w="38100">
            <a:solidFill>
              <a:srgbClr val="C00000"/>
            </a:solidFill>
            <a:miter/>
          </a:ln>
        </p:spPr>
        <p:txBody>
          <a:bodyPr lIns="45719" rIns="45719"/>
          <a:lstStyle/>
          <a:p>
            <a:pPr/>
          </a:p>
        </p:txBody>
      </p:sp>
      <p:pic>
        <p:nvPicPr>
          <p:cNvPr id="113" name="Picture 8" descr="Picture 8"/>
          <p:cNvPicPr>
            <a:picLocks noChangeAspect="1"/>
          </p:cNvPicPr>
          <p:nvPr/>
        </p:nvPicPr>
        <p:blipFill>
          <a:blip r:embed="rId2">
            <a:extLst/>
          </a:blip>
          <a:stretch>
            <a:fillRect/>
          </a:stretch>
        </p:blipFill>
        <p:spPr>
          <a:xfrm rot="5400000">
            <a:off x="-1265432" y="1141861"/>
            <a:ext cx="6858004" cy="4574277"/>
          </a:xfrm>
          <a:prstGeom prst="rect">
            <a:avLst/>
          </a:prstGeom>
          <a:ln w="12700">
            <a:miter lim="400000"/>
          </a:ln>
        </p:spPr>
      </p:pic>
      <p:sp>
        <p:nvSpPr>
          <p:cNvPr id="114" name="TextBox 1"/>
          <p:cNvSpPr txBox="1"/>
          <p:nvPr/>
        </p:nvSpPr>
        <p:spPr>
          <a:xfrm>
            <a:off x="534049" y="2522482"/>
            <a:ext cx="2746509"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lvl1pPr>
          </a:lstStyle>
          <a:p>
            <a:pPr/>
            <a:r>
              <a:t>MUESTRA FOTO</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TextBox 2"/>
          <p:cNvSpPr txBox="1"/>
          <p:nvPr/>
        </p:nvSpPr>
        <p:spPr>
          <a:xfrm>
            <a:off x="821104" y="464064"/>
            <a:ext cx="6707866"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pc="300" sz="2400">
                <a:latin typeface="Montserrat"/>
                <a:ea typeface="Montserrat"/>
                <a:cs typeface="Montserrat"/>
                <a:sym typeface="Montserrat"/>
              </a:defRPr>
            </a:lvl1pPr>
          </a:lstStyle>
          <a:p>
            <a:pPr/>
            <a:r>
              <a:t>TITLE, MONTSERRAT BOLD, 24 PT</a:t>
            </a:r>
          </a:p>
        </p:txBody>
      </p:sp>
      <p:sp>
        <p:nvSpPr>
          <p:cNvPr id="117" name="Straight Connector 4"/>
          <p:cNvSpPr/>
          <p:nvPr/>
        </p:nvSpPr>
        <p:spPr>
          <a:xfrm>
            <a:off x="775385" y="1248031"/>
            <a:ext cx="10552670" cy="1"/>
          </a:xfrm>
          <a:prstGeom prst="line">
            <a:avLst/>
          </a:prstGeom>
          <a:ln w="19050">
            <a:solidFill>
              <a:srgbClr val="B12130"/>
            </a:solidFill>
            <a:miter/>
          </a:ln>
        </p:spPr>
        <p:txBody>
          <a:bodyPr lIns="45719" rIns="45719"/>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TextBox 2"/>
          <p:cNvSpPr txBox="1"/>
          <p:nvPr/>
        </p:nvSpPr>
        <p:spPr>
          <a:xfrm>
            <a:off x="4081409" y="985272"/>
            <a:ext cx="7013552"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pc="300" sz="2400">
                <a:latin typeface="Montserrat"/>
                <a:ea typeface="Montserrat"/>
                <a:cs typeface="Montserrat"/>
                <a:sym typeface="Montserrat"/>
              </a:defRPr>
            </a:lvl1pPr>
          </a:lstStyle>
          <a:p>
            <a:pPr/>
            <a:r>
              <a:t>TITLE, MONTSERRAT BOLD, 24 PT</a:t>
            </a:r>
          </a:p>
        </p:txBody>
      </p:sp>
      <p:sp>
        <p:nvSpPr>
          <p:cNvPr id="120" name="TextBox 3"/>
          <p:cNvSpPr txBox="1"/>
          <p:nvPr/>
        </p:nvSpPr>
        <p:spPr>
          <a:xfrm>
            <a:off x="4081409" y="1850246"/>
            <a:ext cx="6309360" cy="288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50000"/>
              </a:lnSpc>
              <a:defRPr>
                <a:latin typeface="Roboto"/>
                <a:ea typeface="Roboto"/>
                <a:cs typeface="Roboto"/>
                <a:sym typeface="Roboto"/>
              </a:defRPr>
            </a:lvl1pPr>
          </a:lstStyle>
          <a:p>
            <a:pPr/>
            <a:r>
              <a:t>Lorem ipsum dolor sit amet, consectetur adipiscing elit, sed do eiusmod tempor incididunt ut labore et dolore magna aliqua. Felis donec et odio pellentesque diam volutpat commodo sed. Sit amet tellus cras adipiscing enim. Quisque sagittis purus sit amet volutpat consequat. Scelerisque varius morbi enim nunc faucibus a pellentesque sit. Augue mauris augue neque gravida in fermentum et. Eros in cursus</a:t>
            </a:r>
          </a:p>
        </p:txBody>
      </p:sp>
      <p:pic>
        <p:nvPicPr>
          <p:cNvPr id="121" name="Picture 6" descr="Picture 6"/>
          <p:cNvPicPr>
            <a:picLocks noChangeAspect="1"/>
          </p:cNvPicPr>
          <p:nvPr/>
        </p:nvPicPr>
        <p:blipFill>
          <a:blip r:embed="rId2">
            <a:extLst/>
          </a:blip>
          <a:stretch>
            <a:fillRect/>
          </a:stretch>
        </p:blipFill>
        <p:spPr>
          <a:xfrm>
            <a:off x="861055" y="6138040"/>
            <a:ext cx="2289919" cy="591829"/>
          </a:xfrm>
          <a:prstGeom prst="rect">
            <a:avLst/>
          </a:prstGeom>
          <a:ln w="12700">
            <a:miter lim="400000"/>
          </a:ln>
        </p:spPr>
      </p:pic>
      <p:pic>
        <p:nvPicPr>
          <p:cNvPr id="122" name="Picture 7" descr="Picture 7"/>
          <p:cNvPicPr>
            <a:picLocks noChangeAspect="1"/>
          </p:cNvPicPr>
          <p:nvPr/>
        </p:nvPicPr>
        <p:blipFill>
          <a:blip r:embed="rId3">
            <a:extLst/>
          </a:blip>
          <a:stretch>
            <a:fillRect/>
          </a:stretch>
        </p:blipFill>
        <p:spPr>
          <a:xfrm>
            <a:off x="559796" y="6235179"/>
            <a:ext cx="592617" cy="418774"/>
          </a:xfrm>
          <a:prstGeom prst="rect">
            <a:avLst/>
          </a:prstGeom>
          <a:ln w="12700">
            <a:miter lim="400000"/>
          </a:ln>
        </p:spPr>
      </p:pic>
      <p:pic>
        <p:nvPicPr>
          <p:cNvPr id="123" name="Picture 8" descr="Picture 8"/>
          <p:cNvPicPr>
            <a:picLocks noChangeAspect="1"/>
          </p:cNvPicPr>
          <p:nvPr/>
        </p:nvPicPr>
        <p:blipFill>
          <a:blip r:embed="rId4">
            <a:extLst/>
          </a:blip>
          <a:stretch>
            <a:fillRect/>
          </a:stretch>
        </p:blipFill>
        <p:spPr>
          <a:xfrm>
            <a:off x="73063" y="6099195"/>
            <a:ext cx="591829" cy="591829"/>
          </a:xfrm>
          <a:prstGeom prst="rect">
            <a:avLst/>
          </a:prstGeom>
          <a:ln w="12700">
            <a:miter lim="400000"/>
          </a:ln>
        </p:spPr>
      </p:pic>
      <p:grpSp>
        <p:nvGrpSpPr>
          <p:cNvPr id="129" name="Agrupar"/>
          <p:cNvGrpSpPr/>
          <p:nvPr/>
        </p:nvGrpSpPr>
        <p:grpSpPr>
          <a:xfrm>
            <a:off x="-23358" y="-43249"/>
            <a:ext cx="3335909" cy="6944498"/>
            <a:chOff x="0" y="0"/>
            <a:chExt cx="3335908" cy="6944497"/>
          </a:xfrm>
        </p:grpSpPr>
        <p:sp>
          <p:nvSpPr>
            <p:cNvPr id="124" name="Rectangle 1"/>
            <p:cNvSpPr/>
            <p:nvPr/>
          </p:nvSpPr>
          <p:spPr>
            <a:xfrm>
              <a:off x="9659" y="0"/>
              <a:ext cx="3247698" cy="6944498"/>
            </a:xfrm>
            <a:prstGeom prst="rect">
              <a:avLst/>
            </a:prstGeom>
            <a:solidFill>
              <a:srgbClr val="B1213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pic>
          <p:nvPicPr>
            <p:cNvPr id="125" name="Picture 11" descr="Picture 11"/>
            <p:cNvPicPr>
              <a:picLocks noChangeAspect="1"/>
            </p:cNvPicPr>
            <p:nvPr/>
          </p:nvPicPr>
          <p:blipFill>
            <a:blip r:embed="rId2">
              <a:extLst/>
            </a:blip>
            <a:stretch>
              <a:fillRect/>
            </a:stretch>
          </p:blipFill>
          <p:spPr>
            <a:xfrm>
              <a:off x="860347" y="5958716"/>
              <a:ext cx="2475562" cy="639809"/>
            </a:xfrm>
            <a:prstGeom prst="rect">
              <a:avLst/>
            </a:prstGeom>
            <a:ln w="12700" cap="flat">
              <a:noFill/>
              <a:miter lim="400000"/>
            </a:ln>
            <a:effectLst/>
          </p:spPr>
        </p:pic>
        <p:pic>
          <p:nvPicPr>
            <p:cNvPr id="126" name="Picture 13" descr="Picture 13"/>
            <p:cNvPicPr>
              <a:picLocks noChangeAspect="1"/>
            </p:cNvPicPr>
            <p:nvPr/>
          </p:nvPicPr>
          <p:blipFill>
            <a:blip r:embed="rId3">
              <a:extLst/>
            </a:blip>
            <a:stretch>
              <a:fillRect/>
            </a:stretch>
          </p:blipFill>
          <p:spPr>
            <a:xfrm>
              <a:off x="579499" y="6005733"/>
              <a:ext cx="592618" cy="418774"/>
            </a:xfrm>
            <a:prstGeom prst="rect">
              <a:avLst/>
            </a:prstGeom>
            <a:ln w="12700" cap="flat">
              <a:noFill/>
              <a:miter lim="400000"/>
            </a:ln>
            <a:effectLst/>
          </p:spPr>
        </p:pic>
        <p:pic>
          <p:nvPicPr>
            <p:cNvPr id="127" name="Picture 15" descr="Picture 15"/>
            <p:cNvPicPr>
              <a:picLocks noChangeAspect="1"/>
            </p:cNvPicPr>
            <p:nvPr/>
          </p:nvPicPr>
          <p:blipFill>
            <a:blip r:embed="rId4">
              <a:extLst/>
            </a:blip>
            <a:stretch>
              <a:fillRect/>
            </a:stretch>
          </p:blipFill>
          <p:spPr>
            <a:xfrm>
              <a:off x="0" y="5842147"/>
              <a:ext cx="591829" cy="591829"/>
            </a:xfrm>
            <a:prstGeom prst="rect">
              <a:avLst/>
            </a:prstGeom>
            <a:ln w="12700" cap="flat">
              <a:noFill/>
              <a:miter lim="400000"/>
            </a:ln>
            <a:effectLst/>
          </p:spPr>
        </p:pic>
        <p:pic>
          <p:nvPicPr>
            <p:cNvPr id="128" name="logoMBCT_Spain_blanco.png" descr="logoMBCT_Spain_blanco.png"/>
            <p:cNvPicPr>
              <a:picLocks noChangeAspect="1"/>
            </p:cNvPicPr>
            <p:nvPr/>
          </p:nvPicPr>
          <p:blipFill>
            <a:blip r:embed="rId5">
              <a:extLst/>
            </a:blip>
            <a:stretch>
              <a:fillRect/>
            </a:stretch>
          </p:blipFill>
          <p:spPr>
            <a:xfrm>
              <a:off x="228416" y="6478882"/>
              <a:ext cx="880928" cy="179939"/>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Rectangle 1"/>
          <p:cNvSpPr/>
          <p:nvPr/>
        </p:nvSpPr>
        <p:spPr>
          <a:xfrm>
            <a:off x="3710151" y="0"/>
            <a:ext cx="8481849" cy="6858000"/>
          </a:xfrm>
          <a:prstGeom prst="rect">
            <a:avLst/>
          </a:prstGeom>
          <a:solidFill>
            <a:srgbClr val="B12130"/>
          </a:solidFill>
          <a:ln w="12700">
            <a:miter lim="400000"/>
          </a:ln>
        </p:spPr>
        <p:txBody>
          <a:bodyPr lIns="45719" rIns="45719" anchor="ctr"/>
          <a:lstStyle/>
          <a:p>
            <a:pPr algn="ctr">
              <a:defRPr>
                <a:solidFill>
                  <a:srgbClr val="FFFFFF"/>
                </a:solidFill>
              </a:defRPr>
            </a:pPr>
          </a:p>
        </p:txBody>
      </p:sp>
      <p:sp>
        <p:nvSpPr>
          <p:cNvPr id="132" name="TextBox 4"/>
          <p:cNvSpPr txBox="1"/>
          <p:nvPr/>
        </p:nvSpPr>
        <p:spPr>
          <a:xfrm>
            <a:off x="7806544" y="3429000"/>
            <a:ext cx="3659332" cy="574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pc="300" sz="3200">
                <a:solidFill>
                  <a:srgbClr val="FFFFFF"/>
                </a:solidFill>
                <a:latin typeface="Montserrat"/>
                <a:ea typeface="Montserrat"/>
                <a:cs typeface="Montserrat"/>
                <a:sym typeface="Montserrat"/>
              </a:defRPr>
            </a:lvl1pPr>
          </a:lstStyle>
          <a:p>
            <a:pPr/>
            <a:r>
              <a:t>GRACIAS</a:t>
            </a:r>
          </a:p>
        </p:txBody>
      </p:sp>
      <p:pic>
        <p:nvPicPr>
          <p:cNvPr id="133" name="ICM2024 MINDFULNESS EN UN MUNDO CAMBIANTE.png" descr="ICM2024 MINDFULNESS EN UN MUNDO CAMBIANTE.png"/>
          <p:cNvPicPr>
            <a:picLocks noChangeAspect="1"/>
          </p:cNvPicPr>
          <p:nvPr/>
        </p:nvPicPr>
        <p:blipFill>
          <a:blip r:embed="rId2">
            <a:extLst/>
          </a:blip>
          <a:srcRect l="0" t="0" r="1479" b="2030"/>
          <a:stretch>
            <a:fillRect/>
          </a:stretch>
        </p:blipFill>
        <p:spPr>
          <a:xfrm>
            <a:off x="1849" y="618879"/>
            <a:ext cx="7068859" cy="3509902"/>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